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5B94-5B0F-4552-B189-5222D4DDBB81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2DA1-7C71-4989-AF7A-2851B4EC1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01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5B94-5B0F-4552-B189-5222D4DDBB81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2DA1-7C71-4989-AF7A-2851B4EC1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95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5B94-5B0F-4552-B189-5222D4DDBB81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2DA1-7C71-4989-AF7A-2851B4EC1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42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5B94-5B0F-4552-B189-5222D4DDBB81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2DA1-7C71-4989-AF7A-2851B4EC1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74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5B94-5B0F-4552-B189-5222D4DDBB81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2DA1-7C71-4989-AF7A-2851B4EC1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97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5B94-5B0F-4552-B189-5222D4DDBB81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2DA1-7C71-4989-AF7A-2851B4EC1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7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5B94-5B0F-4552-B189-5222D4DDBB81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2DA1-7C71-4989-AF7A-2851B4EC1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68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5B94-5B0F-4552-B189-5222D4DDBB81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2DA1-7C71-4989-AF7A-2851B4EC1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02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5B94-5B0F-4552-B189-5222D4DDBB81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2DA1-7C71-4989-AF7A-2851B4EC1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76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5B94-5B0F-4552-B189-5222D4DDBB81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2DA1-7C71-4989-AF7A-2851B4EC1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0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5B94-5B0F-4552-B189-5222D4DDBB81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2DA1-7C71-4989-AF7A-2851B4EC1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66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45B94-5B0F-4552-B189-5222D4DDBB81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12DA1-7C71-4989-AF7A-2851B4EC1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92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5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93"/>
    </mc:Choice>
    <mc:Fallback>
      <p:transition spd="slow" advTm="3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3999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65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51"/>
    </mc:Choice>
    <mc:Fallback>
      <p:transition spd="slow" advTm="6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9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1"/>
    </mc:Choice>
    <mc:Fallback>
      <p:transition spd="slow" advTm="2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6"/>
    </mc:Choice>
    <mc:Fallback>
      <p:transition spd="slow" advTm="1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53"/>
    </mc:Choice>
    <mc:Fallback>
      <p:transition spd="slow" advTm="1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1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12"/>
    </mc:Choice>
    <mc:Fallback>
      <p:transition spd="slow" advTm="1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1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8"/>
    </mc:Choice>
    <mc:Fallback>
      <p:transition spd="slow" advTm="1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7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40"/>
    </mc:Choice>
    <mc:Fallback>
      <p:transition spd="slow" advTm="1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3999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8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68"/>
    </mc:Choice>
    <mc:Fallback>
      <p:transition spd="slow" advTm="1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3999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43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68"/>
    </mc:Choice>
    <mc:Fallback>
      <p:transition spd="slow" advTm="1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Grand écran</PresentationFormat>
  <Paragraphs>0</Paragraphs>
  <Slides>10</Slides>
  <Notes>0</Notes>
  <HiddenSlides>0</HiddenSlides>
  <MMClips>10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 PICARD</dc:creator>
  <cp:lastModifiedBy>Nathalie PICARD</cp:lastModifiedBy>
  <cp:revision>2</cp:revision>
  <dcterms:created xsi:type="dcterms:W3CDTF">2016-10-14T14:03:11Z</dcterms:created>
  <dcterms:modified xsi:type="dcterms:W3CDTF">2016-10-17T07:06:07Z</dcterms:modified>
</cp:coreProperties>
</file>