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56" d="100"/>
          <a:sy n="56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9021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65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99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891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541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70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385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486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85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30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29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6844-59A5-41B7-BC26-97761DE2BC38}" type="datetimeFigureOut">
              <a:rPr lang="fr-FR" smtClean="0"/>
              <a:t>03/11/2016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9B5-3A91-40F3-8A06-0431F1F85DD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57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019" y="551101"/>
            <a:ext cx="7956430" cy="596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52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05" y="124573"/>
            <a:ext cx="8629789" cy="6472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00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3699" y="189781"/>
            <a:ext cx="4677674" cy="623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88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495" y="414067"/>
            <a:ext cx="8179743" cy="613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28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492" y="207034"/>
            <a:ext cx="4773278" cy="6364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443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756" y="345057"/>
            <a:ext cx="4544321" cy="605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23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859" y="461512"/>
            <a:ext cx="8206597" cy="615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018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PICARD</dc:creator>
  <cp:lastModifiedBy>Nathalie PICARD</cp:lastModifiedBy>
  <cp:revision>2</cp:revision>
  <dcterms:created xsi:type="dcterms:W3CDTF">2016-11-03T14:08:35Z</dcterms:created>
  <dcterms:modified xsi:type="dcterms:W3CDTF">2016-11-03T14:09:28Z</dcterms:modified>
</cp:coreProperties>
</file>